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4104" y="12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37345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Go Down Range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C1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popper, 2 minis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targets (9 + 2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38C1E5-FEF6-8407-0C5D-07FB21FE8F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39" t="-116"/>
          <a:stretch/>
        </p:blipFill>
        <p:spPr>
          <a:xfrm>
            <a:off x="843379" y="3193827"/>
            <a:ext cx="5628442" cy="618366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Down Range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27</a:t>
            </a:r>
          </a:p>
          <a:p>
            <a:r>
              <a:rPr lang="en-US" dirty="0"/>
              <a:t>Targets: 12 IPSC, 3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 is activated by P1.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146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220</cp:revision>
  <cp:lastPrinted>2016-01-15T21:54:08Z</cp:lastPrinted>
  <dcterms:created xsi:type="dcterms:W3CDTF">2002-08-21T12:11:08Z</dcterms:created>
  <dcterms:modified xsi:type="dcterms:W3CDTF">2022-11-24T17:09:43Z</dcterms:modified>
  <cp:category>Shooting</cp:category>
</cp:coreProperties>
</file>

<file path=docProps/thumbnail.jpeg>
</file>